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85BD53B-CF0C-46C4-B8C8-3BFEC99F11FB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258E232-360B-4133-BF3F-2401D5CA7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 all of the verbs in the prompt</a:t>
            </a:r>
          </a:p>
          <a:p>
            <a:pPr lvl="1"/>
            <a:r>
              <a:rPr lang="en-US" dirty="0" smtClean="0"/>
              <a:t>This is what you MUST DO in your essay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a thesis statement?</a:t>
            </a:r>
          </a:p>
          <a:p>
            <a:pPr lvl="1"/>
            <a:r>
              <a:rPr lang="en-US" dirty="0" smtClean="0"/>
              <a:t>Your </a:t>
            </a:r>
            <a:r>
              <a:rPr lang="en-US" dirty="0" err="1" smtClean="0"/>
              <a:t>topic+opinion+reasons</a:t>
            </a:r>
            <a:endParaRPr lang="en-US" dirty="0"/>
          </a:p>
          <a:p>
            <a:pPr lvl="1"/>
            <a:r>
              <a:rPr lang="en-US" dirty="0" smtClean="0"/>
              <a:t>It is arguable</a:t>
            </a:r>
          </a:p>
          <a:p>
            <a:pPr lvl="1"/>
            <a:r>
              <a:rPr lang="en-US" dirty="0" smtClean="0"/>
              <a:t>You do NOT need to say “My opinion” or “I” in your thesis</a:t>
            </a:r>
          </a:p>
          <a:p>
            <a:r>
              <a:rPr lang="en-US" dirty="0"/>
              <a:t>Where should your thesis go generally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end of your introduction </a:t>
            </a:r>
          </a:p>
          <a:p>
            <a:r>
              <a:rPr lang="en-US" dirty="0" smtClean="0"/>
              <a:t>What should you have in each paragraph to make it well organized?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Gatsby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Topic Sentences that can connect back to your thesis</a:t>
            </a:r>
          </a:p>
          <a:p>
            <a:pPr lvl="1"/>
            <a:r>
              <a:rPr lang="en-US" dirty="0"/>
              <a:t>What are you claiming in this paragraph?  This should be in your topic sentence.</a:t>
            </a:r>
          </a:p>
          <a:p>
            <a:r>
              <a:rPr lang="en-US" dirty="0"/>
              <a:t>Evidence to support your topic sentence/thesis from novel, articles, interview etc.  (you must cite/introduce your evidence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It would probably be a good idea to come prepared with your evidence already chosen for Friday!</a:t>
            </a:r>
            <a:endParaRPr lang="en-US" dirty="0" smtClean="0"/>
          </a:p>
          <a:p>
            <a:r>
              <a:rPr lang="en-US" dirty="0" smtClean="0"/>
              <a:t>Cite the author after your evidence:</a:t>
            </a:r>
            <a:endParaRPr lang="en-US" dirty="0"/>
          </a:p>
          <a:p>
            <a:pPr lvl="1"/>
            <a:r>
              <a:rPr lang="en-US" dirty="0"/>
              <a:t>According to ______ The American Dream is dead, “</a:t>
            </a:r>
          </a:p>
          <a:p>
            <a:pPr lvl="1"/>
            <a:r>
              <a:rPr lang="en-US" dirty="0"/>
              <a:t>______ states, 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And give me the page number!</a:t>
            </a:r>
            <a:endParaRPr lang="en-US" dirty="0"/>
          </a:p>
          <a:p>
            <a:r>
              <a:rPr lang="en-US" dirty="0"/>
              <a:t>Commentary after each piece of evidence to explain HOW your evidence supports your claim in your topic sentence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 organized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359</TotalTime>
  <Words>188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Great Gatsby Essay</vt:lpstr>
      <vt:lpstr>A well organized paragraph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Gatsby Essay</dc:title>
  <dc:creator>Breanne Lagomarsino</dc:creator>
  <cp:lastModifiedBy>Breanne Lagomarsino</cp:lastModifiedBy>
  <cp:revision>6</cp:revision>
  <dcterms:created xsi:type="dcterms:W3CDTF">2013-03-11T23:28:41Z</dcterms:created>
  <dcterms:modified xsi:type="dcterms:W3CDTF">2013-03-13T15:43:36Z</dcterms:modified>
</cp:coreProperties>
</file>