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E73B23-ED85-42E5-BC97-1DCE0EEC3CE3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075E35B-3CF7-4AE0-B0EF-7701F718B0B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 the bold words in the “4” section</a:t>
            </a:r>
          </a:p>
          <a:p>
            <a:pPr lvl="1"/>
            <a:r>
              <a:rPr lang="en-US" dirty="0" smtClean="0"/>
              <a:t>This is what you will be graded on!</a:t>
            </a:r>
          </a:p>
          <a:p>
            <a:pPr lvl="1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7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3 minutes with each book.</a:t>
            </a:r>
          </a:p>
          <a:p>
            <a:r>
              <a:rPr lang="en-US" dirty="0" smtClean="0"/>
              <a:t>Read as much of the book as you can in 3 minutes.</a:t>
            </a:r>
          </a:p>
          <a:p>
            <a:r>
              <a:rPr lang="en-US" dirty="0" smtClean="0"/>
              <a:t>After I call time, take a minute to record your initial reactions about what you read.</a:t>
            </a:r>
          </a:p>
          <a:p>
            <a:r>
              <a:rPr lang="en-US" dirty="0" smtClean="0"/>
              <a:t>At the end, I will have you rank your top 3 </a:t>
            </a:r>
            <a:r>
              <a:rPr lang="en-US" smtClean="0"/>
              <a:t>choices.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Circles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905000"/>
            <a:ext cx="7747000" cy="4221163"/>
          </a:xfrm>
        </p:spPr>
        <p:txBody>
          <a:bodyPr/>
          <a:lstStyle/>
          <a:p>
            <a:r>
              <a:rPr lang="en-US" dirty="0" smtClean="0"/>
              <a:t>Highlight </a:t>
            </a:r>
            <a:r>
              <a:rPr lang="en-US" dirty="0"/>
              <a:t>the author’s </a:t>
            </a:r>
            <a:r>
              <a:rPr lang="en-US" dirty="0" smtClean="0"/>
              <a:t>name</a:t>
            </a:r>
            <a:endParaRPr lang="en-US" dirty="0"/>
          </a:p>
          <a:p>
            <a:r>
              <a:rPr lang="en-US" dirty="0" smtClean="0"/>
              <a:t>Highlight </a:t>
            </a:r>
            <a:r>
              <a:rPr lang="en-US" dirty="0"/>
              <a:t>the name of the </a:t>
            </a:r>
            <a:r>
              <a:rPr lang="en-US" dirty="0" smtClean="0"/>
              <a:t>play, </a:t>
            </a:r>
            <a:r>
              <a:rPr lang="en-US" dirty="0"/>
              <a:t>did you underline 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Did you include a basic summary?  Label this with BS</a:t>
            </a:r>
            <a:endParaRPr lang="en-US" dirty="0"/>
          </a:p>
          <a:p>
            <a:r>
              <a:rPr lang="en-US" dirty="0" smtClean="0"/>
              <a:t>Highlight your </a:t>
            </a:r>
            <a:r>
              <a:rPr lang="en-US" dirty="0"/>
              <a:t>thesis </a:t>
            </a:r>
            <a:r>
              <a:rPr lang="en-US" dirty="0" smtClean="0"/>
              <a:t>statement.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	Place a T next to your topic sentence</a:t>
            </a:r>
          </a:p>
          <a:p>
            <a:r>
              <a:rPr lang="en-US" dirty="0"/>
              <a:t>•	Highlight the part of your sentence that tells me what you are trying to PROVE in this paragraph.  This should connect back to your thesis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</a:t>
            </a:r>
            <a:r>
              <a:rPr lang="en-US" dirty="0"/>
              <a:t>	Did you introduce your quote well?  Did you really explain what was happening in the book during the section that your quote was taken from?  </a:t>
            </a:r>
            <a:r>
              <a:rPr lang="en-US" dirty="0" smtClean="0"/>
              <a:t>Did you tell me WHO was speaking in your quote?</a:t>
            </a:r>
            <a:endParaRPr lang="en-US" dirty="0"/>
          </a:p>
          <a:p>
            <a:r>
              <a:rPr lang="en-US" dirty="0"/>
              <a:t>•	Place an “I” next to your Introduction of your quote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INTRODUCTION OF QUOTE: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0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•	Place a “Q” next to your quote</a:t>
            </a:r>
          </a:p>
          <a:p>
            <a:r>
              <a:rPr lang="en-US" dirty="0"/>
              <a:t>•	Did you use proper MLA citations (</a:t>
            </a:r>
            <a:r>
              <a:rPr lang="en-US" dirty="0" err="1" smtClean="0"/>
              <a:t>act.scene</a:t>
            </a:r>
            <a:r>
              <a:rPr lang="en-US" dirty="0" smtClean="0"/>
              <a:t>. </a:t>
            </a:r>
            <a:r>
              <a:rPr lang="en-US" dirty="0"/>
              <a:t>line).  Highlight the citation. </a:t>
            </a:r>
            <a:r>
              <a:rPr lang="en-US" dirty="0" err="1"/>
              <a:t>Ifyou</a:t>
            </a:r>
            <a:r>
              <a:rPr lang="en-US" dirty="0"/>
              <a:t> are missing your citation, mark it.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8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•	Highlight the first word or two of your first sentence after your quote, did you use a sentence starter like, this proves, this shows, one can see from this?</a:t>
            </a:r>
          </a:p>
          <a:p>
            <a:r>
              <a:rPr lang="en-US" dirty="0"/>
              <a:t>•	Did you discuss HOW </a:t>
            </a:r>
            <a:r>
              <a:rPr lang="en-US" dirty="0" smtClean="0"/>
              <a:t>your </a:t>
            </a:r>
            <a:r>
              <a:rPr lang="en-US" dirty="0"/>
              <a:t>EVIDENCE FROM ABOVE is proving your </a:t>
            </a:r>
            <a:r>
              <a:rPr lang="en-US" dirty="0" smtClean="0"/>
              <a:t>thesis?</a:t>
            </a:r>
            <a:endParaRPr lang="en-US" dirty="0"/>
          </a:p>
          <a:p>
            <a:r>
              <a:rPr lang="en-US" dirty="0"/>
              <a:t>•	Underline the sentence that you think proves your topic sentence/thesis the best.</a:t>
            </a:r>
          </a:p>
          <a:p>
            <a:r>
              <a:rPr lang="en-US" dirty="0"/>
              <a:t>•	Place an “A” next to your analysis </a:t>
            </a:r>
            <a:r>
              <a:rPr lang="en-US" dirty="0" smtClean="0"/>
              <a:t>section</a:t>
            </a:r>
          </a:p>
          <a:p>
            <a:endParaRPr lang="en-US" dirty="0"/>
          </a:p>
          <a:p>
            <a:r>
              <a:rPr lang="en-US" dirty="0" smtClean="0"/>
              <a:t>NOW REPEAT!!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the restatement of your thesis</a:t>
            </a:r>
          </a:p>
          <a:p>
            <a:r>
              <a:rPr lang="en-US" dirty="0" smtClean="0"/>
              <a:t>Underline the connection to the bigger picture (overall message for society/the real world)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Read </a:t>
            </a:r>
            <a:r>
              <a:rPr lang="en-US" dirty="0"/>
              <a:t>over your essay and look for </a:t>
            </a:r>
            <a:r>
              <a:rPr lang="en-US" b="1" dirty="0"/>
              <a:t>2nd or 1st person </a:t>
            </a:r>
            <a:r>
              <a:rPr lang="en-US" dirty="0"/>
              <a:t>(I, me, my, you, your, we, our), delete these and replace with another word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Look </a:t>
            </a:r>
            <a:r>
              <a:rPr lang="en-US" dirty="0"/>
              <a:t>for </a:t>
            </a:r>
            <a:r>
              <a:rPr lang="en-US" b="1" dirty="0"/>
              <a:t>past tense </a:t>
            </a:r>
            <a:r>
              <a:rPr lang="en-US" dirty="0"/>
              <a:t>(said, had, looked, showed </a:t>
            </a:r>
            <a:r>
              <a:rPr lang="en-US" dirty="0" err="1"/>
              <a:t>etc</a:t>
            </a:r>
            <a:r>
              <a:rPr lang="en-US" dirty="0"/>
              <a:t>), make sure your entire essay is in present tense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Now</a:t>
            </a:r>
            <a:r>
              <a:rPr lang="en-US" dirty="0"/>
              <a:t>, we are looking at our </a:t>
            </a:r>
            <a:r>
              <a:rPr lang="en-US" b="1" dirty="0"/>
              <a:t>word choice</a:t>
            </a:r>
            <a:r>
              <a:rPr lang="en-US" dirty="0"/>
              <a:t>.  We need to get rid of banned words.  Please mark and replace any of the following:  </a:t>
            </a:r>
            <a:r>
              <a:rPr lang="en-US" b="1" dirty="0"/>
              <a:t>contractions </a:t>
            </a:r>
            <a:r>
              <a:rPr lang="en-US" dirty="0"/>
              <a:t>(don’t, can’t etc.), a lot, got, get, bad, good, stuff, thing (explain what the “thing” is), it (tell me what “it” is), very, happy, sad, large, so, any clichés</a:t>
            </a:r>
            <a:r>
              <a:rPr lang="en-US" dirty="0" smtClean="0"/>
              <a:t>.</a:t>
            </a:r>
          </a:p>
          <a:p>
            <a:r>
              <a:rPr lang="en-US" dirty="0"/>
              <a:t>Remember to type your paragraph in correct MLA format fully revised for Thursday AND one copy to turnitin.com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0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STEPS:</a:t>
            </a:r>
          </a:p>
          <a:p>
            <a:pPr marL="0" indent="0">
              <a:buNone/>
            </a:pPr>
            <a:r>
              <a:rPr lang="en-US" dirty="0" smtClean="0"/>
              <a:t>1.) Read your paper to your partner</a:t>
            </a:r>
          </a:p>
          <a:p>
            <a:pPr marL="0" indent="0">
              <a:buNone/>
            </a:pPr>
            <a:r>
              <a:rPr lang="en-US" dirty="0" smtClean="0"/>
              <a:t>2.) Switch</a:t>
            </a:r>
          </a:p>
          <a:p>
            <a:pPr marL="0" indent="0">
              <a:buNone/>
            </a:pPr>
            <a:r>
              <a:rPr lang="en-US" dirty="0" smtClean="0"/>
              <a:t>3.) Each person now completes the peer editing page Ms. </a:t>
            </a:r>
            <a:r>
              <a:rPr lang="en-US" dirty="0" err="1" smtClean="0"/>
              <a:t>Lago</a:t>
            </a:r>
            <a:r>
              <a:rPr lang="en-US" dirty="0" smtClean="0"/>
              <a:t> will give you AFTER you have completed steps 1-2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EDITING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350</TotalTime>
  <Words>341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Rubric</vt:lpstr>
      <vt:lpstr>Introduction</vt:lpstr>
      <vt:lpstr>Topic Sentence</vt:lpstr>
      <vt:lpstr>INTRODUCTION OF QUOTE: </vt:lpstr>
      <vt:lpstr>Quote</vt:lpstr>
      <vt:lpstr>Analysis</vt:lpstr>
      <vt:lpstr>Conclusion</vt:lpstr>
      <vt:lpstr>Self-Editing</vt:lpstr>
      <vt:lpstr>PEER EDITING</vt:lpstr>
      <vt:lpstr>Literature Circles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Breanne Lagomarsino</dc:creator>
  <cp:lastModifiedBy>Breanne Lagomarsino</cp:lastModifiedBy>
  <cp:revision>8</cp:revision>
  <dcterms:created xsi:type="dcterms:W3CDTF">2013-03-25T23:26:07Z</dcterms:created>
  <dcterms:modified xsi:type="dcterms:W3CDTF">2013-03-26T22:38:13Z</dcterms:modified>
</cp:coreProperties>
</file>