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 id="269" r:id="rId6"/>
    <p:sldId id="263" r:id="rId7"/>
    <p:sldId id="273" r:id="rId8"/>
    <p:sldId id="274" r:id="rId9"/>
    <p:sldId id="270" r:id="rId10"/>
    <p:sldId id="27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5758332-7348-44AC-873B-0C07219B1D8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F4A73-FCD0-41DE-9A6D-4D88FA822901}"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58332-7348-44AC-873B-0C07219B1D8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F4A73-FCD0-41DE-9A6D-4D88FA8229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58332-7348-44AC-873B-0C07219B1D8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F4A73-FCD0-41DE-9A6D-4D88FA8229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58332-7348-44AC-873B-0C07219B1D8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F4A73-FCD0-41DE-9A6D-4D88FA8229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758332-7348-44AC-873B-0C07219B1D8B}" type="datetimeFigureOut">
              <a:rPr lang="en-US" smtClean="0"/>
              <a:t>1/10/2013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BF4A73-FCD0-41DE-9A6D-4D88FA822901}"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58332-7348-44AC-873B-0C07219B1D8B}"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F4A73-FCD0-41DE-9A6D-4D88FA8229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58332-7348-44AC-873B-0C07219B1D8B}" type="datetimeFigureOut">
              <a:rPr lang="en-US" smtClean="0"/>
              <a:t>1/10/2013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BF4A73-FCD0-41DE-9A6D-4D88FA822901}"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758332-7348-44AC-873B-0C07219B1D8B}" type="datetimeFigureOut">
              <a:rPr lang="en-US" smtClean="0"/>
              <a:t>1/10/2013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BF4A73-FCD0-41DE-9A6D-4D88FA8229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58332-7348-44AC-873B-0C07219B1D8B}" type="datetimeFigureOut">
              <a:rPr lang="en-US" smtClean="0"/>
              <a:t>1/10/2013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BF4A73-FCD0-41DE-9A6D-4D88FA8229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58332-7348-44AC-873B-0C07219B1D8B}"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F4A73-FCD0-41DE-9A6D-4D88FA822901}"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58332-7348-44AC-873B-0C07219B1D8B}" type="datetimeFigureOut">
              <a:rPr lang="en-US" smtClean="0"/>
              <a:t>1/10/2013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BF4A73-FCD0-41DE-9A6D-4D88FA82290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758332-7348-44AC-873B-0C07219B1D8B}" type="datetimeFigureOut">
              <a:rPr lang="en-US" smtClean="0"/>
              <a:t>1/10/2013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EBF4A73-FCD0-41DE-9A6D-4D88FA822901}"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a:t>
            </a:r>
            <a:endParaRPr lang="en-US" dirty="0"/>
          </a:p>
        </p:txBody>
      </p:sp>
      <p:sp>
        <p:nvSpPr>
          <p:cNvPr id="3" name="Content Placeholder 2"/>
          <p:cNvSpPr>
            <a:spLocks noGrp="1"/>
          </p:cNvSpPr>
          <p:nvPr>
            <p:ph idx="1"/>
          </p:nvPr>
        </p:nvSpPr>
        <p:spPr/>
        <p:txBody>
          <a:bodyPr/>
          <a:lstStyle/>
          <a:p>
            <a:r>
              <a:rPr lang="en-US" sz="4000" dirty="0" smtClean="0"/>
              <a:t>What is your definition of the American Dream?</a:t>
            </a:r>
          </a:p>
          <a:p>
            <a:pPr marL="0" indent="0">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276600"/>
            <a:ext cx="2805343"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670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a:t>
            </a:r>
            <a:r>
              <a:rPr lang="en-US" dirty="0" err="1" smtClean="0"/>
              <a:t>Splip</a:t>
            </a:r>
            <a:endParaRPr lang="en-US" dirty="0"/>
          </a:p>
        </p:txBody>
      </p:sp>
      <p:sp>
        <p:nvSpPr>
          <p:cNvPr id="3" name="Content Placeholder 2"/>
          <p:cNvSpPr>
            <a:spLocks noGrp="1"/>
          </p:cNvSpPr>
          <p:nvPr>
            <p:ph idx="1"/>
          </p:nvPr>
        </p:nvSpPr>
        <p:spPr/>
        <p:txBody>
          <a:bodyPr/>
          <a:lstStyle/>
          <a:p>
            <a:r>
              <a:rPr lang="en-US" dirty="0" smtClean="0"/>
              <a:t>What have you learned about happiness today?</a:t>
            </a:r>
          </a:p>
          <a:p>
            <a:pPr lvl="1"/>
            <a:r>
              <a:rPr lang="en-US" dirty="0" smtClean="0"/>
              <a:t>Be specific!</a:t>
            </a:r>
            <a:endParaRPr lang="en-US" dirty="0"/>
          </a:p>
        </p:txBody>
      </p:sp>
    </p:spTree>
    <p:extLst>
      <p:ext uri="{BB962C8B-B14F-4D97-AF65-F5344CB8AC3E}">
        <p14:creationId xmlns:p14="http://schemas.microsoft.com/office/powerpoint/2010/main" val="330507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Dream</a:t>
            </a:r>
            <a:endParaRPr lang="en-US" dirty="0"/>
          </a:p>
        </p:txBody>
      </p:sp>
      <p:sp>
        <p:nvSpPr>
          <p:cNvPr id="3" name="Content Placeholder 2"/>
          <p:cNvSpPr>
            <a:spLocks noGrp="1"/>
          </p:cNvSpPr>
          <p:nvPr>
            <p:ph idx="1"/>
          </p:nvPr>
        </p:nvSpPr>
        <p:spPr/>
        <p:txBody>
          <a:bodyPr/>
          <a:lstStyle/>
          <a:p>
            <a:endParaRPr lang="en-US" dirty="0" smtClean="0"/>
          </a:p>
          <a:p>
            <a:r>
              <a:rPr lang="en-US" dirty="0" smtClean="0"/>
              <a:t>Do you think the American Dream changed over time?</a:t>
            </a:r>
          </a:p>
          <a:p>
            <a:r>
              <a:rPr lang="en-US" dirty="0" smtClean="0"/>
              <a:t>Do you think the ideas associated with the American Dream are specific to America?</a:t>
            </a:r>
          </a:p>
          <a:p>
            <a:r>
              <a:rPr lang="en-US" dirty="0" smtClean="0"/>
              <a:t>Why does the American dream have such a prominent place in our nation’s self-identity?</a:t>
            </a:r>
          </a:p>
          <a:p>
            <a:r>
              <a:rPr lang="en-US" dirty="0" smtClean="0"/>
              <a:t>Do you believe people often see the American Dream realized?  Why or why not?</a:t>
            </a:r>
            <a:endParaRPr lang="en-US" dirty="0"/>
          </a:p>
        </p:txBody>
      </p:sp>
    </p:spTree>
    <p:extLst>
      <p:ext uri="{BB962C8B-B14F-4D97-AF65-F5344CB8AC3E}">
        <p14:creationId xmlns:p14="http://schemas.microsoft.com/office/powerpoint/2010/main" val="231350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Definition of the American Dream</a:t>
            </a:r>
            <a:endParaRPr lang="en-US" dirty="0"/>
          </a:p>
        </p:txBody>
      </p:sp>
      <p:sp>
        <p:nvSpPr>
          <p:cNvPr id="3" name="Content Placeholder 2"/>
          <p:cNvSpPr>
            <a:spLocks noGrp="1"/>
          </p:cNvSpPr>
          <p:nvPr>
            <p:ph idx="1"/>
          </p:nvPr>
        </p:nvSpPr>
        <p:spPr/>
        <p:txBody>
          <a:bodyPr/>
          <a:lstStyle/>
          <a:p>
            <a:r>
              <a:rPr lang="en-US" dirty="0"/>
              <a:t>America is a new Eden, a “promised land” of beauty, unlimited resources, and endless opportunity</a:t>
            </a:r>
          </a:p>
          <a:p>
            <a:r>
              <a:rPr lang="en-US" dirty="0"/>
              <a:t>The American birthright is one of ever-expanding opportunity.  </a:t>
            </a:r>
          </a:p>
          <a:p>
            <a:r>
              <a:rPr lang="en-US" dirty="0"/>
              <a:t>The independent, self-reliant individual will triumph. </a:t>
            </a:r>
          </a:p>
          <a:p>
            <a:endParaRPr lang="en-US" dirty="0"/>
          </a:p>
        </p:txBody>
      </p:sp>
    </p:spTree>
    <p:extLst>
      <p:ext uri="{BB962C8B-B14F-4D97-AF65-F5344CB8AC3E}">
        <p14:creationId xmlns:p14="http://schemas.microsoft.com/office/powerpoint/2010/main" val="3093509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American Dream in Pop Culture: Song Analysis</a:t>
            </a:r>
            <a:endParaRPr lang="en-US" dirty="0"/>
          </a:p>
        </p:txBody>
      </p:sp>
      <p:sp>
        <p:nvSpPr>
          <p:cNvPr id="3" name="Content Placeholder 2"/>
          <p:cNvSpPr>
            <a:spLocks noGrp="1"/>
          </p:cNvSpPr>
          <p:nvPr>
            <p:ph idx="1"/>
          </p:nvPr>
        </p:nvSpPr>
        <p:spPr/>
        <p:txBody>
          <a:bodyPr/>
          <a:lstStyle/>
          <a:p>
            <a:r>
              <a:rPr lang="en-US" dirty="0" smtClean="0"/>
              <a:t>What does </a:t>
            </a:r>
            <a:r>
              <a:rPr lang="en-US" dirty="0" err="1" smtClean="0"/>
              <a:t>Mellencamp</a:t>
            </a:r>
            <a:r>
              <a:rPr lang="en-US" dirty="0" smtClean="0"/>
              <a:t> think the American Dream is, according to his song?</a:t>
            </a:r>
          </a:p>
          <a:p>
            <a:r>
              <a:rPr lang="en-US" dirty="0" smtClean="0"/>
              <a:t>Does he mention anything negative about the American Dream?</a:t>
            </a:r>
          </a:p>
          <a:p>
            <a:r>
              <a:rPr lang="en-US" dirty="0" smtClean="0"/>
              <a:t>What are some symbols (ideas or images) he mentions that represents this dream?</a:t>
            </a:r>
          </a:p>
          <a:p>
            <a:endParaRPr lang="en-US" dirty="0" smtClean="0"/>
          </a:p>
        </p:txBody>
      </p:sp>
    </p:spTree>
    <p:extLst>
      <p:ext uri="{BB962C8B-B14F-4D97-AF65-F5344CB8AC3E}">
        <p14:creationId xmlns:p14="http://schemas.microsoft.com/office/powerpoint/2010/main" val="1488955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 Analysis</a:t>
            </a:r>
            <a:endParaRPr lang="en-US" dirty="0"/>
          </a:p>
        </p:txBody>
      </p:sp>
      <p:sp>
        <p:nvSpPr>
          <p:cNvPr id="3" name="Content Placeholder 2"/>
          <p:cNvSpPr>
            <a:spLocks noGrp="1"/>
          </p:cNvSpPr>
          <p:nvPr>
            <p:ph idx="1"/>
          </p:nvPr>
        </p:nvSpPr>
        <p:spPr>
          <a:xfrm>
            <a:off x="762000" y="685800"/>
            <a:ext cx="7543800" cy="4648200"/>
          </a:xfrm>
        </p:spPr>
        <p:txBody>
          <a:bodyPr>
            <a:normAutofit/>
          </a:bodyPr>
          <a:lstStyle/>
          <a:p>
            <a:r>
              <a:rPr lang="en-US" dirty="0" smtClean="0"/>
              <a:t>Step 1: Read your song lyrics (if you have a smart phone you may look up the song so you can hear it)</a:t>
            </a:r>
          </a:p>
          <a:p>
            <a:r>
              <a:rPr lang="en-US" dirty="0" smtClean="0"/>
              <a:t>Step 2: Underline parts of the song that represent the American Dream.  Next to the lyrics you underlined, tell me what part of the American Dream is being represented.</a:t>
            </a:r>
          </a:p>
          <a:p>
            <a:r>
              <a:rPr lang="en-US" dirty="0" smtClean="0"/>
              <a:t> Step 3: On a blank sheet of paper: Draw a symbol to represent your singer’s vision of the American Dream</a:t>
            </a:r>
          </a:p>
          <a:p>
            <a:r>
              <a:rPr lang="en-US" dirty="0" smtClean="0"/>
              <a:t>Step 4: Around the symbol include words or phrases that represent the American Dream from your song.</a:t>
            </a:r>
          </a:p>
          <a:p>
            <a:pPr marL="0" indent="0">
              <a:buNone/>
            </a:pPr>
            <a:endParaRPr lang="en-US" dirty="0"/>
          </a:p>
        </p:txBody>
      </p:sp>
    </p:spTree>
    <p:extLst>
      <p:ext uri="{BB962C8B-B14F-4D97-AF65-F5344CB8AC3E}">
        <p14:creationId xmlns:p14="http://schemas.microsoft.com/office/powerpoint/2010/main" val="131887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Homework Due Thursday</a:t>
            </a:r>
            <a:endParaRPr lang="en-US" dirty="0"/>
          </a:p>
        </p:txBody>
      </p:sp>
      <p:sp>
        <p:nvSpPr>
          <p:cNvPr id="3" name="Content Placeholder 2"/>
          <p:cNvSpPr>
            <a:spLocks noGrp="1"/>
          </p:cNvSpPr>
          <p:nvPr>
            <p:ph idx="1"/>
          </p:nvPr>
        </p:nvSpPr>
        <p:spPr/>
        <p:txBody>
          <a:bodyPr/>
          <a:lstStyle/>
          <a:p>
            <a:r>
              <a:rPr lang="en-US" dirty="0" smtClean="0"/>
              <a:t>Find a song that you think represents your idea of the American Dream</a:t>
            </a:r>
          </a:p>
          <a:p>
            <a:r>
              <a:rPr lang="en-US" dirty="0" smtClean="0"/>
              <a:t>Print out the lyrics</a:t>
            </a:r>
          </a:p>
          <a:p>
            <a:r>
              <a:rPr lang="en-US" dirty="0" smtClean="0"/>
              <a:t>Write or type up a 1 paragraph explanation of HOW your song relates to your idea of the American Dream</a:t>
            </a:r>
            <a:endParaRPr lang="en-US" dirty="0"/>
          </a:p>
        </p:txBody>
      </p:sp>
    </p:spTree>
    <p:extLst>
      <p:ext uri="{BB962C8B-B14F-4D97-AF65-F5344CB8AC3E}">
        <p14:creationId xmlns:p14="http://schemas.microsoft.com/office/powerpoint/2010/main" val="3159158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a:t>
            </a:r>
            <a:r>
              <a:rPr lang="en-US" dirty="0"/>
              <a:t>l</a:t>
            </a:r>
          </a:p>
        </p:txBody>
      </p:sp>
      <p:sp>
        <p:nvSpPr>
          <p:cNvPr id="3" name="Content Placeholder 2"/>
          <p:cNvSpPr>
            <a:spLocks noGrp="1"/>
          </p:cNvSpPr>
          <p:nvPr>
            <p:ph idx="1"/>
          </p:nvPr>
        </p:nvSpPr>
        <p:spPr/>
        <p:txBody>
          <a:bodyPr/>
          <a:lstStyle/>
          <a:p>
            <a:r>
              <a:rPr lang="en-US" dirty="0" smtClean="0"/>
              <a:t>What does it mean to be happy?  Is being happy important to you?  Why?  What aspects do you need in your life to be happy?  When was the last time you remember being truly happy?  Describe this moment.</a:t>
            </a:r>
          </a:p>
          <a:p>
            <a:r>
              <a:rPr lang="en-US" dirty="0" smtClean="0"/>
              <a:t>How </a:t>
            </a:r>
            <a:r>
              <a:rPr lang="en-US" dirty="0" smtClean="0"/>
              <a:t>does being happy relate to your ideas about the American Dream? (go back to your brainstorm from yesterday, if needed).</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343400"/>
            <a:ext cx="3268981"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4694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smtClean="0"/>
              <a:t>3 things you found interesting </a:t>
            </a:r>
          </a:p>
          <a:p>
            <a:r>
              <a:rPr lang="en-US" sz="3200" dirty="0" smtClean="0"/>
              <a:t>Did this video extend, support or challenge your own views about happiness?  Explain.</a:t>
            </a:r>
          </a:p>
          <a:p>
            <a:pPr marL="0" indent="0">
              <a:buNone/>
            </a:pPr>
            <a:endParaRPr lang="en-US" dirty="0" smtClean="0"/>
          </a:p>
          <a:p>
            <a:endParaRPr lang="en-US" dirty="0"/>
          </a:p>
        </p:txBody>
      </p:sp>
      <p:sp>
        <p:nvSpPr>
          <p:cNvPr id="2" name="Title 1"/>
          <p:cNvSpPr>
            <a:spLocks noGrp="1"/>
          </p:cNvSpPr>
          <p:nvPr>
            <p:ph type="title"/>
          </p:nvPr>
        </p:nvSpPr>
        <p:spPr/>
        <p:txBody>
          <a:bodyPr/>
          <a:lstStyle/>
          <a:p>
            <a:r>
              <a:rPr lang="en-US" dirty="0" smtClean="0"/>
              <a:t>Video Reflection</a:t>
            </a:r>
            <a:endParaRPr lang="en-US" dirty="0"/>
          </a:p>
        </p:txBody>
      </p:sp>
    </p:spTree>
    <p:extLst>
      <p:ext uri="{BB962C8B-B14F-4D97-AF65-F5344CB8AC3E}">
        <p14:creationId xmlns:p14="http://schemas.microsoft.com/office/powerpoint/2010/main" val="3721368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Happiness Articles</a:t>
            </a:r>
            <a:endParaRPr lang="en-US" dirty="0"/>
          </a:p>
        </p:txBody>
      </p:sp>
      <p:sp>
        <p:nvSpPr>
          <p:cNvPr id="3" name="Content Placeholder 2"/>
          <p:cNvSpPr>
            <a:spLocks noGrp="1"/>
          </p:cNvSpPr>
          <p:nvPr>
            <p:ph idx="1"/>
          </p:nvPr>
        </p:nvSpPr>
        <p:spPr>
          <a:xfrm>
            <a:off x="762000" y="685800"/>
            <a:ext cx="7543800" cy="4191000"/>
          </a:xfrm>
        </p:spPr>
        <p:txBody>
          <a:bodyPr>
            <a:normAutofit/>
          </a:bodyPr>
          <a:lstStyle/>
          <a:p>
            <a:r>
              <a:rPr lang="en-US" dirty="0" smtClean="0"/>
              <a:t>Create </a:t>
            </a:r>
            <a:r>
              <a:rPr lang="en-US" dirty="0" smtClean="0"/>
              <a:t>a </a:t>
            </a:r>
            <a:r>
              <a:rPr lang="en-US" dirty="0" smtClean="0"/>
              <a:t>poster to </a:t>
            </a:r>
            <a:r>
              <a:rPr lang="en-US" dirty="0" smtClean="0"/>
              <a:t>inform viewers about your article’s ideas on happiness (1 per group</a:t>
            </a:r>
            <a:r>
              <a:rPr lang="en-US" dirty="0" smtClean="0"/>
              <a:t>)</a:t>
            </a:r>
          </a:p>
          <a:p>
            <a:r>
              <a:rPr lang="en-US" dirty="0" smtClean="0"/>
              <a:t>Use visuals and words</a:t>
            </a:r>
          </a:p>
          <a:p>
            <a:r>
              <a:rPr lang="en-US" dirty="0" smtClean="0"/>
              <a:t>Present your poster to the class</a:t>
            </a:r>
          </a:p>
          <a:p>
            <a:r>
              <a:rPr lang="en-US" dirty="0" smtClean="0"/>
              <a:t>Turn in your annotated article and poster</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4468026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1120</TotalTime>
  <Words>447</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The American Dream</vt:lpstr>
      <vt:lpstr>The American Dream</vt:lpstr>
      <vt:lpstr>Historical Definition of the American Dream</vt:lpstr>
      <vt:lpstr>American Dream in Pop Culture: Song Analysis</vt:lpstr>
      <vt:lpstr>Song Analysis</vt:lpstr>
      <vt:lpstr>Homework Due Thursday</vt:lpstr>
      <vt:lpstr>Journal</vt:lpstr>
      <vt:lpstr>Video Reflection</vt:lpstr>
      <vt:lpstr>Happiness Articles</vt:lpstr>
      <vt:lpstr>Exit Splip</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Dream</dc:title>
  <dc:creator>Breanne Lagomarsino</dc:creator>
  <cp:lastModifiedBy>Breanne Lagomarsino</cp:lastModifiedBy>
  <cp:revision>22</cp:revision>
  <dcterms:created xsi:type="dcterms:W3CDTF">2013-01-07T23:35:08Z</dcterms:created>
  <dcterms:modified xsi:type="dcterms:W3CDTF">2013-01-10T22:35:11Z</dcterms:modified>
</cp:coreProperties>
</file>